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88" r:id="rId4"/>
    <p:sldId id="276" r:id="rId5"/>
    <p:sldId id="257" r:id="rId6"/>
    <p:sldId id="281" r:id="rId7"/>
    <p:sldId id="282" r:id="rId8"/>
    <p:sldId id="283" r:id="rId9"/>
    <p:sldId id="284" r:id="rId10"/>
    <p:sldId id="258" r:id="rId11"/>
    <p:sldId id="285" r:id="rId12"/>
    <p:sldId id="286" r:id="rId13"/>
    <p:sldId id="287" r:id="rId14"/>
    <p:sldId id="259" r:id="rId15"/>
    <p:sldId id="277" r:id="rId16"/>
    <p:sldId id="278" r:id="rId17"/>
    <p:sldId id="279" r:id="rId18"/>
    <p:sldId id="280" r:id="rId19"/>
    <p:sldId id="260" r:id="rId20"/>
    <p:sldId id="265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4400" b="0" dirty="0" smtClean="0">
              <a:effectLst/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0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জিনোম  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গবেষণা</a:t>
          </a:r>
          <a:r>
            <a:rPr lang="bn-BD" b="0" dirty="0" smtClean="0">
              <a:effectLst/>
            </a:rPr>
            <a:t> </a:t>
          </a:r>
          <a:endParaRPr lang="en-US" b="0" dirty="0">
            <a:effectLst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 b="0">
            <a:effectLst/>
          </a:endParaRPr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69005" custScaleY="123332" custRadScaleRad="122815" custRadScaleInc="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01314-7353-4E5F-848E-9443BCD162C8}" type="presOf" srcId="{A28D751E-42AE-427F-B10A-E309000B52CD}" destId="{1681749C-4E77-4AFD-9003-367654AC1151}" srcOrd="0" destOrd="0" presId="urn:microsoft.com/office/officeart/2005/8/layout/radial1"/>
    <dgm:cxn modelId="{A1D4614E-EE90-481E-9A8A-D0FB277C4975}" type="presOf" srcId="{7E427CF7-679B-4C3B-BC20-29C712F633F6}" destId="{C5C0C303-D3AA-42C8-92C9-0A4DCC38D044}" srcOrd="0" destOrd="0" presId="urn:microsoft.com/office/officeart/2005/8/layout/radial1"/>
    <dgm:cxn modelId="{B1324F04-6A39-4A88-9B72-D73A62C29EDF}" type="presOf" srcId="{F59E7803-0A6A-4C81-88EF-9C5358EA9DB1}" destId="{7C3B34AF-4A90-491A-9AFE-BF061E9C328B}" srcOrd="0" destOrd="0" presId="urn:microsoft.com/office/officeart/2005/8/layout/radial1"/>
    <dgm:cxn modelId="{8291587E-E9D8-46F7-98B2-08AAEE180BDD}" type="presOf" srcId="{558ED733-9DDB-4759-AFA7-C2148B76782F}" destId="{F3AE58BA-960E-4A34-BE71-F127DE5F0178}" srcOrd="0" destOrd="0" presId="urn:microsoft.com/office/officeart/2005/8/layout/radial1"/>
    <dgm:cxn modelId="{EA70B5A1-FD6B-45C2-9F4F-50A25F40A628}" type="presOf" srcId="{A28D751E-42AE-427F-B10A-E309000B52CD}" destId="{A86C6B06-0941-465E-B17F-BA522AB9E6C7}" srcOrd="1" destOrd="0" presId="urn:microsoft.com/office/officeart/2005/8/layout/radial1"/>
    <dgm:cxn modelId="{FC30D7F4-E189-42A0-BDD1-410A23010FD7}" type="presOf" srcId="{E8B66E16-4FC4-4615-9350-1385C51FAEF1}" destId="{106FB81A-DA51-42D1-BE65-DB21B3660AC9}" srcOrd="1" destOrd="0" presId="urn:microsoft.com/office/officeart/2005/8/layout/radial1"/>
    <dgm:cxn modelId="{87522718-AE31-43D3-9C22-C891F5BDF3D5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6FBFA40-DD93-449F-9212-AF95CF162E98}" type="presOf" srcId="{7DFDB2E6-611D-40FA-8F4E-846A4F9D452D}" destId="{609746C2-E8C4-4A0A-A369-8E350DECD456}" srcOrd="1" destOrd="0" presId="urn:microsoft.com/office/officeart/2005/8/layout/radial1"/>
    <dgm:cxn modelId="{A577D175-67B3-48E5-999F-F71247E0E443}" type="presOf" srcId="{3D38940F-488E-4212-80C6-05757F25C108}" destId="{F141CF5C-6D4A-4A9E-A9FE-5FD68496E41C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632D2EB-0DCB-4A3D-8526-198B669E2AA4}" type="presOf" srcId="{558ED733-9DDB-4759-AFA7-C2148B76782F}" destId="{8AF60B44-15FE-4086-B345-17DD17BC8C9B}" srcOrd="1" destOrd="0" presId="urn:microsoft.com/office/officeart/2005/8/layout/radial1"/>
    <dgm:cxn modelId="{EEB1813B-7D4E-4CEE-BF53-68948C240F5C}" type="presOf" srcId="{78EE66F8-B4DD-4B45-9EBE-1EEF179A92A3}" destId="{9D6382AA-E4D9-423C-AE60-394B9CF8275A}" srcOrd="0" destOrd="0" presId="urn:microsoft.com/office/officeart/2005/8/layout/radial1"/>
    <dgm:cxn modelId="{5FDB577E-B487-4059-93C7-9C5D5F2674F0}" type="presOf" srcId="{DC8DEF03-B4B2-4FDE-B53B-80EBB7EA04B7}" destId="{F22B015E-3623-4043-B8EA-2FAEABDAAE8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D98D366B-947E-4FB5-A314-7CEA9ACDA11D}" type="presOf" srcId="{7DFDB2E6-611D-40FA-8F4E-846A4F9D452D}" destId="{C45B2A9E-5FFF-49C6-981C-452C338E3286}" srcOrd="0" destOrd="0" presId="urn:microsoft.com/office/officeart/2005/8/layout/radial1"/>
    <dgm:cxn modelId="{FE3FC260-EA16-4738-991E-1FBABCD91440}" type="presOf" srcId="{A2B16284-5204-4820-8B00-2E96E1D9F41B}" destId="{A2FC1977-93EA-4368-AB42-6517D9C0131F}" srcOrd="0" destOrd="0" presId="urn:microsoft.com/office/officeart/2005/8/layout/radial1"/>
    <dgm:cxn modelId="{AB565CE6-BAF5-462B-A986-3CCC6340E553}" type="presParOf" srcId="{F22B015E-3623-4043-B8EA-2FAEABDAAE8A}" destId="{A2FC1977-93EA-4368-AB42-6517D9C0131F}" srcOrd="0" destOrd="0" presId="urn:microsoft.com/office/officeart/2005/8/layout/radial1"/>
    <dgm:cxn modelId="{C4CE1549-E260-43C1-A1D2-DCB78048FCC0}" type="presParOf" srcId="{F22B015E-3623-4043-B8EA-2FAEABDAAE8A}" destId="{1681749C-4E77-4AFD-9003-367654AC1151}" srcOrd="1" destOrd="0" presId="urn:microsoft.com/office/officeart/2005/8/layout/radial1"/>
    <dgm:cxn modelId="{F14B534A-A774-4CD9-860D-0354E78091E0}" type="presParOf" srcId="{1681749C-4E77-4AFD-9003-367654AC1151}" destId="{A86C6B06-0941-465E-B17F-BA522AB9E6C7}" srcOrd="0" destOrd="0" presId="urn:microsoft.com/office/officeart/2005/8/layout/radial1"/>
    <dgm:cxn modelId="{41AB1922-6FA2-438C-96EF-8257D6476D7C}" type="presParOf" srcId="{F22B015E-3623-4043-B8EA-2FAEABDAAE8A}" destId="{C5C0C303-D3AA-42C8-92C9-0A4DCC38D044}" srcOrd="2" destOrd="0" presId="urn:microsoft.com/office/officeart/2005/8/layout/radial1"/>
    <dgm:cxn modelId="{39C0BF4C-C450-444C-9268-4F31EFB44262}" type="presParOf" srcId="{F22B015E-3623-4043-B8EA-2FAEABDAAE8A}" destId="{279D9462-27E7-43BE-9D5E-F3BBE42442CD}" srcOrd="3" destOrd="0" presId="urn:microsoft.com/office/officeart/2005/8/layout/radial1"/>
    <dgm:cxn modelId="{75EE4F1E-5C6E-4D65-A09B-E2685E486A51}" type="presParOf" srcId="{279D9462-27E7-43BE-9D5E-F3BBE42442CD}" destId="{106FB81A-DA51-42D1-BE65-DB21B3660AC9}" srcOrd="0" destOrd="0" presId="urn:microsoft.com/office/officeart/2005/8/layout/radial1"/>
    <dgm:cxn modelId="{CCAB8E03-CFB2-45B9-A9FD-FD4D99CB6BB4}" type="presParOf" srcId="{F22B015E-3623-4043-B8EA-2FAEABDAAE8A}" destId="{F141CF5C-6D4A-4A9E-A9FE-5FD68496E41C}" srcOrd="4" destOrd="0" presId="urn:microsoft.com/office/officeart/2005/8/layout/radial1"/>
    <dgm:cxn modelId="{0B60259C-6401-48E2-BE1F-2CF178FAD8E0}" type="presParOf" srcId="{F22B015E-3623-4043-B8EA-2FAEABDAAE8A}" destId="{F3AE58BA-960E-4A34-BE71-F127DE5F0178}" srcOrd="5" destOrd="0" presId="urn:microsoft.com/office/officeart/2005/8/layout/radial1"/>
    <dgm:cxn modelId="{D77449EC-CD41-4318-98A2-0526BAD0E8CE}" type="presParOf" srcId="{F3AE58BA-960E-4A34-BE71-F127DE5F0178}" destId="{8AF60B44-15FE-4086-B345-17DD17BC8C9B}" srcOrd="0" destOrd="0" presId="urn:microsoft.com/office/officeart/2005/8/layout/radial1"/>
    <dgm:cxn modelId="{53BD3634-90D4-4CCE-82D6-802F25BFE988}" type="presParOf" srcId="{F22B015E-3623-4043-B8EA-2FAEABDAAE8A}" destId="{7C3B34AF-4A90-491A-9AFE-BF061E9C328B}" srcOrd="6" destOrd="0" presId="urn:microsoft.com/office/officeart/2005/8/layout/radial1"/>
    <dgm:cxn modelId="{6C7A75BB-0D72-45D7-8663-A219B7A7A72C}" type="presParOf" srcId="{F22B015E-3623-4043-B8EA-2FAEABDAAE8A}" destId="{C45B2A9E-5FFF-49C6-981C-452C338E3286}" srcOrd="7" destOrd="0" presId="urn:microsoft.com/office/officeart/2005/8/layout/radial1"/>
    <dgm:cxn modelId="{33E42470-F9DD-4E4B-9D44-B9A8E56125E9}" type="presParOf" srcId="{C45B2A9E-5FFF-49C6-981C-452C338E3286}" destId="{609746C2-E8C4-4A0A-A369-8E350DECD456}" srcOrd="0" destOrd="0" presId="urn:microsoft.com/office/officeart/2005/8/layout/radial1"/>
    <dgm:cxn modelId="{C5811619-14AE-4180-BB30-D596DEA01229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554735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88148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4111395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4339645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554735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dirty="0" smtClean="0">
              <a:effectLst/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88148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21537927">
          <a:off x="5148411" y="2859309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5375114" y="2864970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625511" y="206128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জিনোম   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858924" y="2294695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4111395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4339645" y="3920771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554735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গবেষণা</a:t>
          </a:r>
          <a:r>
            <a:rPr lang="bn-BD" sz="3600" b="0" kern="1200" dirty="0" smtClean="0">
              <a:effectLst/>
            </a:rPr>
            <a:t> </a:t>
          </a:r>
          <a:endParaRPr lang="en-US" sz="3600" b="0" kern="1200" dirty="0">
            <a:effectLst/>
          </a:endParaRPr>
        </a:p>
      </dsp:txBody>
      <dsp:txXfrm>
        <a:off x="3788148" y="4406460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0449">
          <a:off x="3150858" y="2874970"/>
          <a:ext cx="403881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03881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 rot="10800000">
        <a:off x="3342702" y="2882466"/>
        <a:ext cx="20194" cy="20194"/>
      </dsp:txXfrm>
    </dsp:sp>
    <dsp:sp modelId="{9D6382AA-E4D9-423C-AE60-394B9CF8275A}">
      <dsp:nvSpPr>
        <dsp:cNvPr id="0" name=""/>
        <dsp:cNvSpPr/>
      </dsp:nvSpPr>
      <dsp:spPr>
        <a:xfrm>
          <a:off x="457193" y="1904996"/>
          <a:ext cx="2693677" cy="196572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0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851673" y="2192869"/>
        <a:ext cx="1904717" cy="138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বিভক্ত হয়ে উক্ত প্রশ্নের উত্তর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বিজ্ঞান</a:t>
            </a:r>
            <a:r>
              <a:rPr lang="bn-BD" baseline="0" dirty="0" smtClean="0"/>
              <a:t> ও গবেষণার ক্ষেত্রেও আইসিটির ব্যাপক অবদান</a:t>
            </a:r>
            <a:r>
              <a:rPr lang="bn-IN" baseline="0" dirty="0" smtClean="0"/>
              <a:t> রয়েছে</a:t>
            </a:r>
            <a:r>
              <a:rPr lang="bn-BD" baseline="0" dirty="0" smtClean="0"/>
              <a:t>।</a:t>
            </a:r>
            <a:r>
              <a:rPr lang="bn-IN" baseline="0" dirty="0" smtClean="0"/>
              <a:t> জিনোম আবিষ্কারক-</a:t>
            </a:r>
            <a:r>
              <a:rPr lang="bn-BD" baseline="0" dirty="0" smtClean="0"/>
              <a:t> </a:t>
            </a:r>
            <a:r>
              <a:rPr lang="bn-IN" baseline="0" dirty="0" smtClean="0"/>
              <a:t>মাকসুদুল আলম।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কৃষি</a:t>
            </a:r>
            <a:r>
              <a:rPr lang="bn-BD" baseline="0" dirty="0" smtClean="0"/>
              <a:t>ক্ষেত্রে আইসিটি ব্যবহার করে উৎপাদন দিন দিন বৃদ্ধি পাচ্ছে। প্রযুক্তির মাধ্যমে কৃষকরা সহযোগিতা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খারাপ</a:t>
            </a:r>
            <a:r>
              <a:rPr lang="bn-BD" baseline="0" dirty="0" smtClean="0"/>
              <a:t> আবহাওয়ার কারণে মানুষ মারা যেত</a:t>
            </a:r>
            <a:r>
              <a:rPr lang="bn-IN" baseline="0" dirty="0" smtClean="0"/>
              <a:t>।</a:t>
            </a:r>
            <a:r>
              <a:rPr lang="bn-BD" baseline="0" dirty="0" smtClean="0"/>
              <a:t> বর্তমানে আইসিটি ব্যবহার করে আবহাওয়ার পূর্বাভাস পেয়ে মানুষ নিরাপদ স্থানে অবস্থান ক</a:t>
            </a:r>
            <a:r>
              <a:rPr lang="bn-IN" baseline="0" dirty="0" smtClean="0"/>
              <a:t>রতে পারে</a:t>
            </a:r>
            <a:r>
              <a:rPr lang="bn-BD" baseline="0" dirty="0" smtClean="0"/>
              <a:t>।</a:t>
            </a:r>
            <a:r>
              <a:rPr lang="bn-IN" baseline="0" dirty="0" smtClean="0"/>
              <a:t>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</a:t>
            </a:r>
            <a:r>
              <a:rPr lang="bn-IN" baseline="0" dirty="0" smtClean="0"/>
              <a:t>কে</a:t>
            </a:r>
            <a:r>
              <a:rPr lang="bn-BD" baseline="0" dirty="0" smtClean="0"/>
              <a:t> জ</a:t>
            </a:r>
            <a:r>
              <a:rPr lang="bn-IN" baseline="0" smtClean="0"/>
              <a:t>মা</a:t>
            </a:r>
            <a:r>
              <a:rPr lang="bn-BD" baseline="0" smtClean="0"/>
              <a:t> </a:t>
            </a:r>
            <a:r>
              <a:rPr lang="bn-BD" baseline="0" dirty="0" smtClean="0"/>
              <a:t>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</a:t>
            </a:r>
            <a:r>
              <a:rPr lang="bn-IN" baseline="0" dirty="0" smtClean="0"/>
              <a:t>ণা</a:t>
            </a:r>
            <a:r>
              <a:rPr lang="bn-BD" baseline="0" dirty="0" smtClean="0"/>
              <a:t> করতে হবে। </a:t>
            </a:r>
            <a:r>
              <a:rPr lang="bn-IN" baseline="0" dirty="0" smtClean="0"/>
              <a:t>ক্লাসে ও চিকিৎসায় প্রযুক্তির ব্যবহার দেখে বোঝা যাবে আজকের পাঠ আইসিটির ব্যবহার সম্পর্কে।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কে মনে রাখতে হবে যাতে করে পাঠ শেষে শিক্ষার্থীরা শিখনফল অর্জন করতে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থেকে উপস্থাপনা শুরু হবে। গতানুগতিক পাঠদানের সাথে মাল্টিমিডিয়ার মাধ্যমে পাঠদানের পার্থক্য বুঝানো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ই-বুক</a:t>
            </a:r>
            <a:r>
              <a:rPr lang="bn-BD" baseline="0" dirty="0" smtClean="0"/>
              <a:t> ব্যবহার করলে স্কুলে আর অনেক বই নিয়ে যাওয়া লাগবে না। অন-লাইনে পরিক্ষা দিয়ে সার্টিফিকেট অর্জন করা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গতানুগতিক চিকিৎসার</a:t>
            </a:r>
            <a:r>
              <a:rPr lang="bn-BD" baseline="0" dirty="0" smtClean="0"/>
              <a:t> সাথে প্রযুক্তির মাধ্যমে চিকিৎসার পার্থক্য দেখানো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চিকিৎসা ক্ষেত্রে আইসিটি ব্যবহার ব্যাপক টেলিমেডিসিনের মাধ্যমে ডাক্তার অনেক দূর থেকেও রোগিকে সেবা প্রদান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600200"/>
            <a:ext cx="277511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ea typeface="Calibri"/>
                <a:cs typeface="NikoshBAN"/>
              </a:rPr>
              <a:t>জোড়ায় কাজ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7696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3425"/>
            <a:ext cx="6172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98893"/>
            <a:ext cx="4114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626149"/>
            <a:ext cx="5867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1040382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4" y="3048000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7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277" y="228600"/>
            <a:ext cx="5105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29" y="3369907"/>
            <a:ext cx="36741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বিষয়ক অনুষ্ঠান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5091"/>
            <a:ext cx="40663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ইন্টারনেটে কৃষির উপর ওয়েবসাইট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980" y="6096000"/>
            <a:ext cx="43300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983889"/>
            <a:ext cx="3415632" cy="21963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4762500" y="1018308"/>
            <a:ext cx="3429000" cy="2189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3322232" cy="1971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5825"/>
            <a:ext cx="7391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4343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১৯৭০ সালের ঘূর্ণঝড়ে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 দেশের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প্রায় লক্ষ লোক মারা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726" y="4953000"/>
            <a:ext cx="3961265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ঘূর্ণিঝড়ের পূর্বাভাস আগেই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5" y="1147238"/>
            <a:ext cx="4312935" cy="231820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50" y="1994046"/>
            <a:ext cx="4047231" cy="28042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1460" y="647244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291" y="3124200"/>
            <a:ext cx="79248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উল্লেখ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31857"/>
            <a:ext cx="3124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86800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অনলাইনের মাধ্যমে বিশ্ব্বের যে কোন লাইব্রেরীর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পড়া যাবে।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দেশ-বিদেশের যে কোন শিক্ষকের সাথে যোগাযোগ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অনলাইন ভিত্তিক পরীক্ষা দেওয়া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বই ডাউনলোড করা যায়।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813535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ই-বুকে কতগুলো বই থাকে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টেলিমেডিসিন বলতে কী বোঝায়?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853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১০ টি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শতাধিক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ওষধ বিক্রি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637" y="4644945"/>
            <a:ext cx="36229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টেলিফোনে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966195"/>
            <a:ext cx="4287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টেলিফোনে চিকিৎসা সেবা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472" y="5340450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টেলি সেবা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098085" y="219707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5465286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357503" y="233371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090308" y="47090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76600" y="5334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মাল্টিমিডিয়ার আ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ধানিক 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ূ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 কী?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দেশের বিজ্ঞানীরা পাটের কী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আবিষ্কার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বহুমাধ্যম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ত্রি-মাধ্যম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488873"/>
            <a:ext cx="2919845" cy="67194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জিনোম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জিমন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তন্তু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425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214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97191" y="456507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96618" y="517659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9" y="522802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48746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ea typeface="Calibri"/>
                <a:cs typeface="NikoshBAN"/>
              </a:rPr>
              <a:t>বাড়ির কাজ  </a:t>
            </a:r>
            <a:endParaRPr lang="en-US" sz="4800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4676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ব্যবহার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নিয়ে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 বাক্যের একটি ছোট রচনা লিখে আনবে।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09737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19012" y="4770755"/>
            <a:ext cx="5443788" cy="1553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09" y="685800"/>
            <a:ext cx="5489491" cy="3662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400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75011"/>
            <a:ext cx="35814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শিক্ষার্থীরা ডিজিটাল ক্লাস করছে।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78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2890" y="5410200"/>
            <a:ext cx="360910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ডাক্তার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চিকিৎ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সায় প্রযুক্তি ব্যবহার করছে।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261676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3" y="2574530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1673"/>
            <a:ext cx="3962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চিকিৎসা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 ও গবেষণার ক্ষেত্রে তথ্য ও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কৃষি, পরিবেশ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আবহাওয়া সম্পর্কে তথ্য প্রদানে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55" y="228600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28956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332" y="5486400"/>
            <a:ext cx="371301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438400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207430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76750" y="1207430"/>
            <a:ext cx="37338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9"/>
          <a:stretch/>
        </p:blipFill>
        <p:spPr bwMode="auto">
          <a:xfrm>
            <a:off x="7222388" y="143450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8" y="320230"/>
            <a:ext cx="5105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997400"/>
            <a:ext cx="2895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 পরীক্ষা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5" y="966561"/>
            <a:ext cx="2952750" cy="3409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7" y="2768550"/>
            <a:ext cx="3978377" cy="22288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51" y="217261"/>
            <a:ext cx="10969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254" y="4097996"/>
            <a:ext cx="437457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ই-বুকে কয়েক হাজার বই রাখা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6" y="228600"/>
            <a:ext cx="56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চিকিৎসায়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39715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266" y="5793376"/>
            <a:ext cx="337271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চিকিৎসা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2773995"/>
            <a:ext cx="3983182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388"/>
            <a:ext cx="3934056" cy="2919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558">
            <a:off x="7340562" y="907226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6" y="457200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36" y="4711890"/>
            <a:ext cx="48040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630" y="4188670"/>
            <a:ext cx="248617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197789"/>
            <a:ext cx="3200400" cy="3332018"/>
            <a:chOff x="789708" y="1143000"/>
            <a:chExt cx="2369128" cy="3332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91" y="1828800"/>
            <a:ext cx="4343400" cy="20699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2" y="240287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864</Words>
  <Application>Microsoft Office PowerPoint</Application>
  <PresentationFormat>On-screen Show (4:3)</PresentationFormat>
  <Paragraphs>153</Paragraphs>
  <Slides>21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240</cp:revision>
  <dcterms:created xsi:type="dcterms:W3CDTF">2015-03-31T15:15:49Z</dcterms:created>
  <dcterms:modified xsi:type="dcterms:W3CDTF">2016-08-10T03:06:28Z</dcterms:modified>
</cp:coreProperties>
</file>